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2976562"/>
            <a:ext cx="50292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124744"/>
            <a:ext cx="77343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76529"/>
            <a:ext cx="8372475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6010568"/>
            <a:ext cx="3429000" cy="83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1548486"/>
            <a:ext cx="8588499" cy="5120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918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93" y="3140968"/>
            <a:ext cx="11077575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0796" y="3151541"/>
            <a:ext cx="11055271" cy="3447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7810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3381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642458"/>
            <a:ext cx="8077200" cy="1209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853692"/>
            <a:ext cx="8734425" cy="1209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406639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6439"/>
            <a:ext cx="11162604" cy="56042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609329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4365104"/>
            <a:ext cx="201622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95250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7775"/>
            <a:ext cx="1163955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836712"/>
            <a:ext cx="8901708" cy="5882470"/>
            <a:chOff x="1271464" y="-387424"/>
            <a:chExt cx="10629900" cy="70893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-387424"/>
              <a:ext cx="10629900" cy="5629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5263668"/>
              <a:ext cx="7019925" cy="1438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2074" y="2132856"/>
            <a:ext cx="9148421" cy="4392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013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823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492896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509120"/>
            <a:ext cx="24482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99726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268760"/>
            <a:ext cx="360040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789040"/>
            <a:ext cx="360040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296" y="3068960"/>
            <a:ext cx="295275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40768"/>
            <a:ext cx="1065847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75520" y="260648"/>
            <a:ext cx="7458075" cy="6377540"/>
            <a:chOff x="1271464" y="188640"/>
            <a:chExt cx="7458075" cy="63775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188640"/>
              <a:ext cx="7458075" cy="4705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r="96" b="14759"/>
            <a:stretch/>
          </p:blipFill>
          <p:spPr>
            <a:xfrm>
              <a:off x="1271465" y="5072235"/>
              <a:ext cx="4824536" cy="14939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871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728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48478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0036" y="2564904"/>
            <a:ext cx="5112568" cy="12388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13812" cy="54302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594928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74009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221088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852469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33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27809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2348880"/>
            <a:ext cx="266429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4149080"/>
            <a:ext cx="266429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06025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233390"/>
            <a:ext cx="9793088" cy="2643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2026-01-15T04:35:26Z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